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6" r:id="rId13"/>
    <p:sldId id="265" r:id="rId1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152" y="-4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765BB-B6B3-1F47-B05F-582026797517}" type="datetimeFigureOut">
              <a:rPr lang="en-US" smtClean="0"/>
              <a:pPr/>
              <a:t>8/5/13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EEB5-EFC5-F243-982C-32D345595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Фото 05.06.13, 1 26 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84" y="239384"/>
            <a:ext cx="6108700" cy="8659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Фото 05.06.13, 1 26 39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703603" y="481070"/>
            <a:ext cx="8248617" cy="80647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8789774815_e8dd51d854_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718505" y="381328"/>
            <a:ext cx="8334857" cy="8149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8789774803_4bc07a06f4_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714651" y="411931"/>
            <a:ext cx="8271268" cy="80868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Фото 05.06.13, 1 26 44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184542" y="926843"/>
            <a:ext cx="7248474" cy="7086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Фото 05.06.13, 1 26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17" y="120148"/>
            <a:ext cx="6305490" cy="893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Фото 05.06.13, 1 26 25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0" y="1132810"/>
            <a:ext cx="6827152" cy="66749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8800357026_70b08dd753_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576092" y="617895"/>
            <a:ext cx="7970010" cy="77923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Фото 05.06.13, 1 26 28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497996" y="780249"/>
            <a:ext cx="7802181" cy="76282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8789774967_f21d119269_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1150112" y="93184"/>
            <a:ext cx="9078538" cy="88761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8800356930_ec5555b7ae_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755409" y="411929"/>
            <a:ext cx="8374932" cy="818824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Фото 05.06.13, 1 26 3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646008" y="532083"/>
            <a:ext cx="8233335" cy="80498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68230" y="-762000"/>
            <a:ext cx="394705" cy="22552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8789774871_b032614199_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725" y="4346575"/>
            <a:ext cx="914400" cy="1295400"/>
          </a:xfrm>
          <a:prstGeom prst="rect">
            <a:avLst/>
          </a:prstGeom>
        </p:spPr>
      </p:pic>
      <p:pic>
        <p:nvPicPr>
          <p:cNvPr id="7" name="Content Placeholder 6" descr="8789774871_b032614199_z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497" r="-22497"/>
          <a:stretch>
            <a:fillRect/>
          </a:stretch>
        </p:blipFill>
        <p:spPr>
          <a:xfrm>
            <a:off x="-1035290" y="187353"/>
            <a:ext cx="8846030" cy="86488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Tatiana Sheredeko</dc:creator>
  <cp:lastModifiedBy>Tatiana Sheredeko</cp:lastModifiedBy>
  <cp:revision>5</cp:revision>
  <dcterms:created xsi:type="dcterms:W3CDTF">2013-08-05T07:53:23Z</dcterms:created>
  <dcterms:modified xsi:type="dcterms:W3CDTF">2013-08-05T08:06:26Z</dcterms:modified>
</cp:coreProperties>
</file>